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1417320" cy="4846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60" y="960120"/>
            <a:ext cx="10241280" cy="685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rPr sz="2800"/>
              <a:t>2026 Medicare Made Simple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1828800"/>
            <a:ext cx="987552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400">
                <a:solidFill>
                  <a:srgbClr val="172C52"/>
                </a:solidFill>
              </a:defRPr>
            </a:pPr>
            <a:r>
              <a:t>A client-friendly education seminar</a:t>
            </a:r>
          </a:p>
          <a:p>
            <a:pPr>
              <a:spcAft>
                <a:spcPts val="800"/>
              </a:spcAft>
              <a:defRPr sz="2400">
                <a:solidFill>
                  <a:srgbClr val="172C52"/>
                </a:solidFill>
              </a:defRPr>
            </a:pPr>
            <a:r>
              <a:t>Prepared by INS Marketing Systems</a:t>
            </a:r>
          </a:p>
          <a:p>
            <a:pPr>
              <a:spcAft>
                <a:spcPts val="800"/>
              </a:spcAft>
              <a:defRPr sz="2400">
                <a:solidFill>
                  <a:srgbClr val="172C52"/>
                </a:solidFill>
              </a:defRPr>
            </a:pPr>
            <a:r>
              <a:t>Not connected with or endorsed by the federal Medicare program.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Source Notes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Medicare &amp; You 2026 - Medicare.gov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How Medicare Works with Other Insurance - Medicare.gov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Your Medicare in 2026: What You Need to Know - Medicare.gov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2026 Medicare Parts A &amp; B Premiums and Deductibles - CMS.gov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What We Will Cover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The parts of Medicare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Coverage paths: Original Medicare and Medicare Advantage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Enrollment windows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2026 cost and Part D highlights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What to bring to a Medicare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The Parts of Medicare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A helps cover inpatient hospital, skilled nursing facility, hospice, and some home health care.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B helps cover doctor services, outpatient care, durable medical equipment, home health care, and preventive services.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D helps cover prescription drug costs.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C, also called Medicare Advantage, is a private plan alternative to Original Medicare.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Original Medicare vs. Medicare Advantage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Original Medicare includes Part A and Part B; you can add Part D and may buy Medigap if eligible.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Medicare Advantage plans are offered by Medicare-approved private companies and usually include networks or service areas.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Compare doctors, drugs, pharmacy, travel, extra benefits, total costs, and authorization rules.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Enrollment Windows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Initial Enrollment Period: generally 7 months around your 65th birthday month.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General Enrollment Period: January 1-March 31 if you missed initial enrollment and do not qualify for a special period.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Open Enrollment: October 15-December 7 each year for plan changes for the next year.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Medicare Advantage Open Enrollment: January 1-March 31 for people already in a Medicare Advantage Plan.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2026 Cost Highlights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A inpatient hospital deductible: $1,736 per benefit period.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B standard monthly premium: $202.90.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B annual deductible: $283.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Part D-covered out-of-pocket drug costs are capped at $2,100 in 2026.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Prescription Drug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List each drug, dosage, frequency, and pharmacy.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Check formularies, tiers, prior authorization, step therapy, and quantity limits.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Compare costs at preferred and standard pharmacies.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Ask about the Medicare Prescription Payment Plan if drug costs are hard to manage monthly.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Other Coverage: Who Pays First?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Tell providers and plans about every type of coverage you have.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Employer, retiree, COBRA, VA, TRICARE, Medicaid, and workers compensation coverage can affect billing and timing.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Before delaying Part B or changing coverage, verify the rules with the employer, union, plan, or benefits administrator.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82E6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20040"/>
            <a:ext cx="111556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82E6F"/>
                </a:solidFill>
              </a:defRPr>
            </a:pPr>
            <a:r>
              <a:t>Application Checklist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508760"/>
            <a:ext cx="10698480" cy="4754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Medicare card or eligibility information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Current coverage cards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Prescriptions and preferred pharmacy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Doctors, specialists, hospitals, and clinics</a:t>
            </a:r>
          </a:p>
          <a:p>
            <a:pPr>
              <a:spcAft>
                <a:spcPts val="800"/>
              </a:spcAft>
              <a:defRPr sz="2000">
                <a:solidFill>
                  <a:srgbClr val="172C52"/>
                </a:solidFill>
              </a:defRPr>
            </a:pPr>
            <a:r>
              <a:t>Budget priorities and coverage 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37960"/>
            <a:ext cx="10972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26B88"/>
                </a:solidFill>
              </a:defRPr>
            </a:pPr>
            <a:r>
              <a:t>Educational resource only - review official Medicare.gov and plan documents before enrolling.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